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1pPr>
    <a:lvl2pPr marL="2271413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2pPr>
    <a:lvl3pPr marL="4542826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3pPr>
    <a:lvl4pPr marL="6814239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4pPr>
    <a:lvl5pPr marL="9085652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5pPr>
    <a:lvl6pPr marL="11357065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6pPr>
    <a:lvl7pPr marL="13628478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7pPr>
    <a:lvl8pPr marL="15899892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8pPr>
    <a:lvl9pPr marL="18171305" algn="l" defTabSz="4542826" rtl="0" eaLnBrk="1" latinLnBrk="0" hangingPunct="1">
      <a:defRPr sz="89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3E6CA4"/>
    <a:srgbClr val="2B7589"/>
    <a:srgbClr val="005392"/>
    <a:srgbClr val="0D47FF"/>
    <a:srgbClr val="24246E"/>
    <a:srgbClr val="00008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3474" autoAdjust="0"/>
  </p:normalViewPr>
  <p:slideViewPr>
    <p:cSldViewPr>
      <p:cViewPr>
        <p:scale>
          <a:sx n="20" d="100"/>
          <a:sy n="20" d="100"/>
        </p:scale>
        <p:origin x="1596" y="12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D2C61-C8E0-487F-B0DF-DDE15DEF991B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9E01D-DC46-4E41-8164-097B3328B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1pPr>
    <a:lvl2pPr marL="2271413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2pPr>
    <a:lvl3pPr marL="4542826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3pPr>
    <a:lvl4pPr marL="6814239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4pPr>
    <a:lvl5pPr marL="9085652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5pPr>
    <a:lvl6pPr marL="11357065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6pPr>
    <a:lvl7pPr marL="13628478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7pPr>
    <a:lvl8pPr marL="15899892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8pPr>
    <a:lvl9pPr marL="18171305" algn="l" defTabSz="4542826" rtl="0" eaLnBrk="1" latinLnBrk="0" hangingPunct="1">
      <a:defRPr sz="58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E01D-DC46-4E41-8164-097B3328B2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41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83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25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67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20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451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693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935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86"/>
            <a:ext cx="74066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86"/>
            <a:ext cx="216712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3"/>
            <a:ext cx="27980640" cy="8717280"/>
          </a:xfrm>
        </p:spPr>
        <p:txBody>
          <a:bodyPr anchor="t"/>
          <a:lstStyle>
            <a:lvl1pPr algn="l">
              <a:defRPr sz="1963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7"/>
            <a:ext cx="27980640" cy="9601197"/>
          </a:xfrm>
        </p:spPr>
        <p:txBody>
          <a:bodyPr anchor="b"/>
          <a:lstStyle>
            <a:lvl1pPr marL="0" indent="0">
              <a:buNone/>
              <a:defRPr sz="9745">
                <a:solidFill>
                  <a:schemeClr val="tx1">
                    <a:tint val="75000"/>
                  </a:schemeClr>
                </a:solidFill>
              </a:defRPr>
            </a:lvl1pPr>
            <a:lvl2pPr marL="2241972" indent="0">
              <a:buNone/>
              <a:defRPr sz="8872">
                <a:solidFill>
                  <a:schemeClr val="tx1">
                    <a:tint val="75000"/>
                  </a:schemeClr>
                </a:solidFill>
              </a:defRPr>
            </a:lvl2pPr>
            <a:lvl3pPr marL="4483944" indent="0">
              <a:buNone/>
              <a:defRPr sz="7854">
                <a:solidFill>
                  <a:schemeClr val="tx1">
                    <a:tint val="75000"/>
                  </a:schemeClr>
                </a:solidFill>
              </a:defRPr>
            </a:lvl3pPr>
            <a:lvl4pPr marL="6725916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4pPr>
            <a:lvl5pPr marL="8967888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5pPr>
            <a:lvl6pPr marL="11209861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6pPr>
            <a:lvl7pPr marL="13451833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7pPr>
            <a:lvl8pPr marL="15693806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8pPr>
            <a:lvl9pPr marL="17935778" indent="0">
              <a:buNone/>
              <a:defRPr sz="68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5"/>
            <a:ext cx="14538960" cy="28966163"/>
          </a:xfrm>
        </p:spPr>
        <p:txBody>
          <a:bodyPr/>
          <a:lstStyle>
            <a:lvl1pPr>
              <a:defRPr sz="13672"/>
            </a:lvl1pPr>
            <a:lvl2pPr>
              <a:defRPr sz="11781"/>
            </a:lvl2pPr>
            <a:lvl3pPr>
              <a:defRPr sz="9745"/>
            </a:lvl3pPr>
            <a:lvl4pPr>
              <a:defRPr sz="8872"/>
            </a:lvl4pPr>
            <a:lvl5pPr>
              <a:defRPr sz="8872"/>
            </a:lvl5pPr>
            <a:lvl6pPr>
              <a:defRPr sz="8872"/>
            </a:lvl6pPr>
            <a:lvl7pPr>
              <a:defRPr sz="8872"/>
            </a:lvl7pPr>
            <a:lvl8pPr>
              <a:defRPr sz="8872"/>
            </a:lvl8pPr>
            <a:lvl9pPr>
              <a:defRPr sz="88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5"/>
            <a:ext cx="14538960" cy="28966163"/>
          </a:xfrm>
        </p:spPr>
        <p:txBody>
          <a:bodyPr/>
          <a:lstStyle>
            <a:lvl1pPr>
              <a:defRPr sz="13672"/>
            </a:lvl1pPr>
            <a:lvl2pPr>
              <a:defRPr sz="11781"/>
            </a:lvl2pPr>
            <a:lvl3pPr>
              <a:defRPr sz="9745"/>
            </a:lvl3pPr>
            <a:lvl4pPr>
              <a:defRPr sz="8872"/>
            </a:lvl4pPr>
            <a:lvl5pPr>
              <a:defRPr sz="8872"/>
            </a:lvl5pPr>
            <a:lvl6pPr>
              <a:defRPr sz="8872"/>
            </a:lvl6pPr>
            <a:lvl7pPr>
              <a:defRPr sz="8872"/>
            </a:lvl7pPr>
            <a:lvl8pPr>
              <a:defRPr sz="8872"/>
            </a:lvl8pPr>
            <a:lvl9pPr>
              <a:defRPr sz="88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2" y="9824725"/>
            <a:ext cx="14544677" cy="4094477"/>
          </a:xfrm>
        </p:spPr>
        <p:txBody>
          <a:bodyPr anchor="b"/>
          <a:lstStyle>
            <a:lvl1pPr marL="0" indent="0">
              <a:buNone/>
              <a:defRPr sz="11781" b="1"/>
            </a:lvl1pPr>
            <a:lvl2pPr marL="2241972" indent="0">
              <a:buNone/>
              <a:defRPr sz="9745" b="1"/>
            </a:lvl2pPr>
            <a:lvl3pPr marL="4483944" indent="0">
              <a:buNone/>
              <a:defRPr sz="8872" b="1"/>
            </a:lvl3pPr>
            <a:lvl4pPr marL="6725916" indent="0">
              <a:buNone/>
              <a:defRPr sz="7854" b="1"/>
            </a:lvl4pPr>
            <a:lvl5pPr marL="8967888" indent="0">
              <a:buNone/>
              <a:defRPr sz="7854" b="1"/>
            </a:lvl5pPr>
            <a:lvl6pPr marL="11209861" indent="0">
              <a:buNone/>
              <a:defRPr sz="7854" b="1"/>
            </a:lvl6pPr>
            <a:lvl7pPr marL="13451833" indent="0">
              <a:buNone/>
              <a:defRPr sz="7854" b="1"/>
            </a:lvl7pPr>
            <a:lvl8pPr marL="15693806" indent="0">
              <a:buNone/>
              <a:defRPr sz="7854" b="1"/>
            </a:lvl8pPr>
            <a:lvl9pPr marL="17935778" indent="0">
              <a:buNone/>
              <a:defRPr sz="78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2" y="13919202"/>
            <a:ext cx="14544677" cy="25288243"/>
          </a:xfrm>
        </p:spPr>
        <p:txBody>
          <a:bodyPr/>
          <a:lstStyle>
            <a:lvl1pPr>
              <a:defRPr sz="11781"/>
            </a:lvl1pPr>
            <a:lvl2pPr>
              <a:defRPr sz="9745"/>
            </a:lvl2pPr>
            <a:lvl3pPr>
              <a:defRPr sz="8872"/>
            </a:lvl3pPr>
            <a:lvl4pPr>
              <a:defRPr sz="7854"/>
            </a:lvl4pPr>
            <a:lvl5pPr>
              <a:defRPr sz="7854"/>
            </a:lvl5pPr>
            <a:lvl6pPr>
              <a:defRPr sz="7854"/>
            </a:lvl6pPr>
            <a:lvl7pPr>
              <a:defRPr sz="7854"/>
            </a:lvl7pPr>
            <a:lvl8pPr>
              <a:defRPr sz="7854"/>
            </a:lvl8pPr>
            <a:lvl9pPr>
              <a:defRPr sz="78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5"/>
            <a:ext cx="14550390" cy="4094477"/>
          </a:xfrm>
        </p:spPr>
        <p:txBody>
          <a:bodyPr anchor="b"/>
          <a:lstStyle>
            <a:lvl1pPr marL="0" indent="0">
              <a:buNone/>
              <a:defRPr sz="11781" b="1"/>
            </a:lvl1pPr>
            <a:lvl2pPr marL="2241972" indent="0">
              <a:buNone/>
              <a:defRPr sz="9745" b="1"/>
            </a:lvl2pPr>
            <a:lvl3pPr marL="4483944" indent="0">
              <a:buNone/>
              <a:defRPr sz="8872" b="1"/>
            </a:lvl3pPr>
            <a:lvl4pPr marL="6725916" indent="0">
              <a:buNone/>
              <a:defRPr sz="7854" b="1"/>
            </a:lvl4pPr>
            <a:lvl5pPr marL="8967888" indent="0">
              <a:buNone/>
              <a:defRPr sz="7854" b="1"/>
            </a:lvl5pPr>
            <a:lvl6pPr marL="11209861" indent="0">
              <a:buNone/>
              <a:defRPr sz="7854" b="1"/>
            </a:lvl6pPr>
            <a:lvl7pPr marL="13451833" indent="0">
              <a:buNone/>
              <a:defRPr sz="7854" b="1"/>
            </a:lvl7pPr>
            <a:lvl8pPr marL="15693806" indent="0">
              <a:buNone/>
              <a:defRPr sz="7854" b="1"/>
            </a:lvl8pPr>
            <a:lvl9pPr marL="17935778" indent="0">
              <a:buNone/>
              <a:defRPr sz="78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2"/>
            <a:ext cx="14550390" cy="25288243"/>
          </a:xfrm>
        </p:spPr>
        <p:txBody>
          <a:bodyPr/>
          <a:lstStyle>
            <a:lvl1pPr>
              <a:defRPr sz="11781"/>
            </a:lvl1pPr>
            <a:lvl2pPr>
              <a:defRPr sz="9745"/>
            </a:lvl2pPr>
            <a:lvl3pPr>
              <a:defRPr sz="8872"/>
            </a:lvl3pPr>
            <a:lvl4pPr>
              <a:defRPr sz="7854"/>
            </a:lvl4pPr>
            <a:lvl5pPr>
              <a:defRPr sz="7854"/>
            </a:lvl5pPr>
            <a:lvl6pPr>
              <a:defRPr sz="7854"/>
            </a:lvl6pPr>
            <a:lvl7pPr>
              <a:defRPr sz="7854"/>
            </a:lvl7pPr>
            <a:lvl8pPr>
              <a:defRPr sz="7854"/>
            </a:lvl8pPr>
            <a:lvl9pPr>
              <a:defRPr sz="78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74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5"/>
            <a:ext cx="18402300" cy="37459923"/>
          </a:xfrm>
        </p:spPr>
        <p:txBody>
          <a:bodyPr/>
          <a:lstStyle>
            <a:lvl1pPr>
              <a:defRPr sz="15709"/>
            </a:lvl1pPr>
            <a:lvl2pPr>
              <a:defRPr sz="13672"/>
            </a:lvl2pPr>
            <a:lvl3pPr>
              <a:defRPr sz="11781"/>
            </a:lvl3pPr>
            <a:lvl4pPr>
              <a:defRPr sz="9745"/>
            </a:lvl4pPr>
            <a:lvl5pPr>
              <a:defRPr sz="9745"/>
            </a:lvl5pPr>
            <a:lvl6pPr>
              <a:defRPr sz="9745"/>
            </a:lvl6pPr>
            <a:lvl7pPr>
              <a:defRPr sz="9745"/>
            </a:lvl7pPr>
            <a:lvl8pPr>
              <a:defRPr sz="9745"/>
            </a:lvl8pPr>
            <a:lvl9pPr>
              <a:defRPr sz="97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5"/>
            <a:ext cx="10829927" cy="30022803"/>
          </a:xfrm>
        </p:spPr>
        <p:txBody>
          <a:bodyPr/>
          <a:lstStyle>
            <a:lvl1pPr marL="0" indent="0">
              <a:buNone/>
              <a:defRPr sz="6836"/>
            </a:lvl1pPr>
            <a:lvl2pPr marL="2241972" indent="0">
              <a:buNone/>
              <a:defRPr sz="5818"/>
            </a:lvl2pPr>
            <a:lvl3pPr marL="4483944" indent="0">
              <a:buNone/>
              <a:defRPr sz="4945"/>
            </a:lvl3pPr>
            <a:lvl4pPr marL="6725916" indent="0">
              <a:buNone/>
              <a:defRPr sz="4364"/>
            </a:lvl4pPr>
            <a:lvl5pPr marL="8967888" indent="0">
              <a:buNone/>
              <a:defRPr sz="4364"/>
            </a:lvl5pPr>
            <a:lvl6pPr marL="11209861" indent="0">
              <a:buNone/>
              <a:defRPr sz="4364"/>
            </a:lvl6pPr>
            <a:lvl7pPr marL="13451833" indent="0">
              <a:buNone/>
              <a:defRPr sz="4364"/>
            </a:lvl7pPr>
            <a:lvl8pPr marL="15693806" indent="0">
              <a:buNone/>
              <a:defRPr sz="4364"/>
            </a:lvl8pPr>
            <a:lvl9pPr marL="17935778" indent="0">
              <a:buNone/>
              <a:defRPr sz="43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2"/>
            <a:ext cx="19751040" cy="3627123"/>
          </a:xfrm>
        </p:spPr>
        <p:txBody>
          <a:bodyPr anchor="b"/>
          <a:lstStyle>
            <a:lvl1pPr algn="l">
              <a:defRPr sz="974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709"/>
            </a:lvl1pPr>
            <a:lvl2pPr marL="2241972" indent="0">
              <a:buNone/>
              <a:defRPr sz="13672"/>
            </a:lvl2pPr>
            <a:lvl3pPr marL="4483944" indent="0">
              <a:buNone/>
              <a:defRPr sz="11781"/>
            </a:lvl3pPr>
            <a:lvl4pPr marL="6725916" indent="0">
              <a:buNone/>
              <a:defRPr sz="9745"/>
            </a:lvl4pPr>
            <a:lvl5pPr marL="8967888" indent="0">
              <a:buNone/>
              <a:defRPr sz="9745"/>
            </a:lvl5pPr>
            <a:lvl6pPr marL="11209861" indent="0">
              <a:buNone/>
              <a:defRPr sz="9745"/>
            </a:lvl6pPr>
            <a:lvl7pPr marL="13451833" indent="0">
              <a:buNone/>
              <a:defRPr sz="9745"/>
            </a:lvl7pPr>
            <a:lvl8pPr marL="15693806" indent="0">
              <a:buNone/>
              <a:defRPr sz="9745"/>
            </a:lvl8pPr>
            <a:lvl9pPr marL="17935778" indent="0">
              <a:buNone/>
              <a:defRPr sz="974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5"/>
            <a:ext cx="19751040" cy="5151117"/>
          </a:xfrm>
        </p:spPr>
        <p:txBody>
          <a:bodyPr/>
          <a:lstStyle>
            <a:lvl1pPr marL="0" indent="0">
              <a:buNone/>
              <a:defRPr sz="6836"/>
            </a:lvl1pPr>
            <a:lvl2pPr marL="2241972" indent="0">
              <a:buNone/>
              <a:defRPr sz="5818"/>
            </a:lvl2pPr>
            <a:lvl3pPr marL="4483944" indent="0">
              <a:buNone/>
              <a:defRPr sz="4945"/>
            </a:lvl3pPr>
            <a:lvl4pPr marL="6725916" indent="0">
              <a:buNone/>
              <a:defRPr sz="4364"/>
            </a:lvl4pPr>
            <a:lvl5pPr marL="8967888" indent="0">
              <a:buNone/>
              <a:defRPr sz="4364"/>
            </a:lvl5pPr>
            <a:lvl6pPr marL="11209861" indent="0">
              <a:buNone/>
              <a:defRPr sz="4364"/>
            </a:lvl6pPr>
            <a:lvl7pPr marL="13451833" indent="0">
              <a:buNone/>
              <a:defRPr sz="4364"/>
            </a:lvl7pPr>
            <a:lvl8pPr marL="15693806" indent="0">
              <a:buNone/>
              <a:defRPr sz="4364"/>
            </a:lvl8pPr>
            <a:lvl9pPr marL="17935778" indent="0">
              <a:buNone/>
              <a:defRPr sz="43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308281" tIns="154140" rIns="308281" bIns="15414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5"/>
            <a:ext cx="29626560" cy="28966163"/>
          </a:xfrm>
          <a:prstGeom prst="rect">
            <a:avLst/>
          </a:prstGeom>
        </p:spPr>
        <p:txBody>
          <a:bodyPr vert="horz" lIns="308281" tIns="154140" rIns="308281" bIns="1541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l">
              <a:defRPr sz="5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73D68-96EC-4C58-9813-DE8DDB282799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ctr">
              <a:defRPr sz="5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r">
              <a:defRPr sz="58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DDF9-5B4A-49AA-A39A-39A72EB6C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83944" rtl="0" eaLnBrk="1" latinLnBrk="0" hangingPunct="1">
        <a:spcBef>
          <a:spcPct val="0"/>
        </a:spcBef>
        <a:buNone/>
        <a:defRPr sz="215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1479" indent="-1681479" algn="l" defTabSz="4483944" rtl="0" eaLnBrk="1" latinLnBrk="0" hangingPunct="1">
        <a:spcBef>
          <a:spcPct val="20000"/>
        </a:spcBef>
        <a:buFont typeface="Arial" pitchFamily="34" charset="0"/>
        <a:buChar char="•"/>
        <a:defRPr sz="15709" kern="1200">
          <a:solidFill>
            <a:schemeClr val="tx1"/>
          </a:solidFill>
          <a:latin typeface="+mn-lt"/>
          <a:ea typeface="+mn-ea"/>
          <a:cs typeface="+mn-cs"/>
        </a:defRPr>
      </a:lvl1pPr>
      <a:lvl2pPr marL="3643205" indent="-1401233" algn="l" defTabSz="4483944" rtl="0" eaLnBrk="1" latinLnBrk="0" hangingPunct="1">
        <a:spcBef>
          <a:spcPct val="20000"/>
        </a:spcBef>
        <a:buFont typeface="Arial" pitchFamily="34" charset="0"/>
        <a:buChar char="–"/>
        <a:defRPr sz="13672" kern="1200">
          <a:solidFill>
            <a:schemeClr val="tx1"/>
          </a:solidFill>
          <a:latin typeface="+mn-lt"/>
          <a:ea typeface="+mn-ea"/>
          <a:cs typeface="+mn-cs"/>
        </a:defRPr>
      </a:lvl2pPr>
      <a:lvl3pPr marL="5604930" indent="-1120986" algn="l" defTabSz="4483944" rtl="0" eaLnBrk="1" latinLnBrk="0" hangingPunct="1">
        <a:spcBef>
          <a:spcPct val="20000"/>
        </a:spcBef>
        <a:buFont typeface="Arial" pitchFamily="34" charset="0"/>
        <a:buChar char="•"/>
        <a:defRPr sz="11781" kern="1200">
          <a:solidFill>
            <a:schemeClr val="tx1"/>
          </a:solidFill>
          <a:latin typeface="+mn-lt"/>
          <a:ea typeface="+mn-ea"/>
          <a:cs typeface="+mn-cs"/>
        </a:defRPr>
      </a:lvl3pPr>
      <a:lvl4pPr marL="7846902" indent="-1120986" algn="l" defTabSz="4483944" rtl="0" eaLnBrk="1" latinLnBrk="0" hangingPunct="1">
        <a:spcBef>
          <a:spcPct val="20000"/>
        </a:spcBef>
        <a:buFont typeface="Arial" pitchFamily="34" charset="0"/>
        <a:buChar char="–"/>
        <a:defRPr sz="9745" kern="1200">
          <a:solidFill>
            <a:schemeClr val="tx1"/>
          </a:solidFill>
          <a:latin typeface="+mn-lt"/>
          <a:ea typeface="+mn-ea"/>
          <a:cs typeface="+mn-cs"/>
        </a:defRPr>
      </a:lvl4pPr>
      <a:lvl5pPr marL="10088875" indent="-1120986" algn="l" defTabSz="4483944" rtl="0" eaLnBrk="1" latinLnBrk="0" hangingPunct="1">
        <a:spcBef>
          <a:spcPct val="20000"/>
        </a:spcBef>
        <a:buFont typeface="Arial" pitchFamily="34" charset="0"/>
        <a:buChar char="»"/>
        <a:defRPr sz="9745" kern="1200">
          <a:solidFill>
            <a:schemeClr val="tx1"/>
          </a:solidFill>
          <a:latin typeface="+mn-lt"/>
          <a:ea typeface="+mn-ea"/>
          <a:cs typeface="+mn-cs"/>
        </a:defRPr>
      </a:lvl5pPr>
      <a:lvl6pPr marL="12330847" indent="-1120986" algn="l" defTabSz="4483944" rtl="0" eaLnBrk="1" latinLnBrk="0" hangingPunct="1">
        <a:spcBef>
          <a:spcPct val="20000"/>
        </a:spcBef>
        <a:buFont typeface="Arial" pitchFamily="34" charset="0"/>
        <a:buChar char="•"/>
        <a:defRPr sz="9745" kern="1200">
          <a:solidFill>
            <a:schemeClr val="tx1"/>
          </a:solidFill>
          <a:latin typeface="+mn-lt"/>
          <a:ea typeface="+mn-ea"/>
          <a:cs typeface="+mn-cs"/>
        </a:defRPr>
      </a:lvl6pPr>
      <a:lvl7pPr marL="14572820" indent="-1120986" algn="l" defTabSz="4483944" rtl="0" eaLnBrk="1" latinLnBrk="0" hangingPunct="1">
        <a:spcBef>
          <a:spcPct val="20000"/>
        </a:spcBef>
        <a:buFont typeface="Arial" pitchFamily="34" charset="0"/>
        <a:buChar char="•"/>
        <a:defRPr sz="9745" kern="1200">
          <a:solidFill>
            <a:schemeClr val="tx1"/>
          </a:solidFill>
          <a:latin typeface="+mn-lt"/>
          <a:ea typeface="+mn-ea"/>
          <a:cs typeface="+mn-cs"/>
        </a:defRPr>
      </a:lvl7pPr>
      <a:lvl8pPr marL="16814792" indent="-1120986" algn="l" defTabSz="4483944" rtl="0" eaLnBrk="1" latinLnBrk="0" hangingPunct="1">
        <a:spcBef>
          <a:spcPct val="20000"/>
        </a:spcBef>
        <a:buFont typeface="Arial" pitchFamily="34" charset="0"/>
        <a:buChar char="•"/>
        <a:defRPr sz="9745" kern="1200">
          <a:solidFill>
            <a:schemeClr val="tx1"/>
          </a:solidFill>
          <a:latin typeface="+mn-lt"/>
          <a:ea typeface="+mn-ea"/>
          <a:cs typeface="+mn-cs"/>
        </a:defRPr>
      </a:lvl8pPr>
      <a:lvl9pPr marL="19056764" indent="-1120986" algn="l" defTabSz="4483944" rtl="0" eaLnBrk="1" latinLnBrk="0" hangingPunct="1">
        <a:spcBef>
          <a:spcPct val="20000"/>
        </a:spcBef>
        <a:buFont typeface="Arial" pitchFamily="34" charset="0"/>
        <a:buChar char="•"/>
        <a:defRPr sz="97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1pPr>
      <a:lvl2pPr marL="2241972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2pPr>
      <a:lvl3pPr marL="4483944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3pPr>
      <a:lvl4pPr marL="6725916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4pPr>
      <a:lvl5pPr marL="8967888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5pPr>
      <a:lvl6pPr marL="11209861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6pPr>
      <a:lvl7pPr marL="13451833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7pPr>
      <a:lvl8pPr marL="15693806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8pPr>
      <a:lvl9pPr marL="17935778" algn="l" defTabSz="4483944" rtl="0" eaLnBrk="1" latinLnBrk="0" hangingPunct="1">
        <a:defRPr sz="88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/>
          <p:cNvSpPr/>
          <p:nvPr/>
        </p:nvSpPr>
        <p:spPr>
          <a:xfrm>
            <a:off x="2604654" y="3103418"/>
            <a:ext cx="4433455" cy="886691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0" y="0"/>
            <a:ext cx="32918399" cy="43891200"/>
            <a:chOff x="-3" y="0"/>
            <a:chExt cx="21945603" cy="30175197"/>
          </a:xfrm>
        </p:grpSpPr>
        <p:grpSp>
          <p:nvGrpSpPr>
            <p:cNvPr id="26" name="Group 25"/>
            <p:cNvGrpSpPr/>
            <p:nvPr/>
          </p:nvGrpSpPr>
          <p:grpSpPr>
            <a:xfrm>
              <a:off x="0" y="0"/>
              <a:ext cx="21945600" cy="9525000"/>
              <a:chOff x="0" y="0"/>
              <a:chExt cx="21945600" cy="9525000"/>
            </a:xfrm>
          </p:grpSpPr>
          <p:sp>
            <p:nvSpPr>
              <p:cNvPr id="17" name="Rectangle 16"/>
              <p:cNvSpPr/>
              <p:nvPr/>
            </p:nvSpPr>
            <p:spPr>
              <a:xfrm flipH="1">
                <a:off x="0" y="152400"/>
                <a:ext cx="1181687" cy="93726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075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0" y="0"/>
                <a:ext cx="21945600" cy="3505200"/>
              </a:xfrm>
              <a:prstGeom prst="rect">
                <a:avLst/>
              </a:prstGeom>
              <a:solidFill>
                <a:srgbClr val="0053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075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-3" y="9677400"/>
              <a:ext cx="1181687" cy="20497797"/>
              <a:chOff x="-3" y="9677400"/>
              <a:chExt cx="1181687" cy="20497797"/>
            </a:xfrm>
          </p:grpSpPr>
          <p:sp>
            <p:nvSpPr>
              <p:cNvPr id="14" name="Rectangle 13"/>
              <p:cNvSpPr/>
              <p:nvPr/>
            </p:nvSpPr>
            <p:spPr>
              <a:xfrm flipH="1">
                <a:off x="-3" y="9966154"/>
                <a:ext cx="1181687" cy="20209043"/>
              </a:xfrm>
              <a:prstGeom prst="rect">
                <a:avLst/>
              </a:prstGeom>
              <a:solidFill>
                <a:srgbClr val="0053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075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6200000">
                <a:off x="-9533020" y="19334703"/>
                <a:ext cx="20209042" cy="894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854" dirty="0">
                    <a:solidFill>
                      <a:srgbClr val="3E6CA4"/>
                    </a:solidFill>
                    <a:latin typeface="Arial" panose="020B0604020202020204" pitchFamily="34" charset="0"/>
                    <a:cs typeface="Arial" pitchFamily="34" charset="0"/>
                  </a:rPr>
                  <a:t>CERA4S 2024   CERA4S 2024   CERA4S 2024   CERA4S 2024</a:t>
                </a:r>
              </a:p>
            </p:txBody>
          </p:sp>
        </p:grpSp>
      </p:grp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5900882" y="2367267"/>
            <a:ext cx="21116637" cy="250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23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Author*</a:t>
            </a:r>
            <a:r>
              <a:rPr lang="en-US" sz="5236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23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</a:t>
            </a:r>
            <a:r>
              <a:rPr lang="en-US" sz="5236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23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Author</a:t>
            </a:r>
            <a:r>
              <a:rPr lang="en-US" sz="5236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n-US" sz="523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name</a:t>
            </a:r>
          </a:p>
          <a:p>
            <a:pPr algn="ctr"/>
            <a:r>
              <a:rPr lang="en-US" sz="5236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523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author: </a:t>
            </a:r>
            <a:r>
              <a:rPr lang="en-US" sz="523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username@mail</a:t>
            </a:r>
            <a:endParaRPr lang="en-US" sz="523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2586378" y="599182"/>
            <a:ext cx="774564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abstract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91345" y="4211782"/>
            <a:ext cx="13078691" cy="719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73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8" name="TextBox 64"/>
          <p:cNvSpPr txBox="1">
            <a:spLocks noChangeArrowheads="1"/>
          </p:cNvSpPr>
          <p:nvPr/>
        </p:nvSpPr>
        <p:spPr bwMode="auto">
          <a:xfrm>
            <a:off x="2379631" y="5815805"/>
            <a:ext cx="14190405" cy="898066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23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Introduction (Headings, Arial, Font size 52)</a:t>
            </a:r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2277733" y="14148381"/>
            <a:ext cx="13300364" cy="6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491" b="1" dirty="0">
                <a:latin typeface="Arial" panose="020B0604020202020204" pitchFamily="34" charset="0"/>
                <a:cs typeface="Arial" panose="020B0604020202020204" pitchFamily="34" charset="0"/>
              </a:rPr>
              <a:t>Fig.1</a:t>
            </a:r>
            <a:r>
              <a:rPr lang="en-US" sz="3491" dirty="0">
                <a:latin typeface="Arial" panose="020B0604020202020204" pitchFamily="34" charset="0"/>
                <a:cs typeface="Arial" panose="020B0604020202020204" pitchFamily="34" charset="0"/>
              </a:rPr>
              <a:t>. Name of the figure</a:t>
            </a: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15698"/>
              </p:ext>
            </p:extLst>
          </p:nvPr>
        </p:nvGraphicFramePr>
        <p:xfrm>
          <a:off x="2324646" y="15467843"/>
          <a:ext cx="6206836" cy="282952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7036">
                <a:tc>
                  <a:txBody>
                    <a:bodyPr/>
                    <a:lstStyle/>
                    <a:p>
                      <a:r>
                        <a:rPr lang="en-US" sz="2900" b="0" dirty="0">
                          <a:latin typeface="Times New Roman" pitchFamily="18" charset="0"/>
                          <a:cs typeface="Times New Roman" pitchFamily="18" charset="0"/>
                        </a:rPr>
                        <a:t>Indenter used</a:t>
                      </a:r>
                      <a:endParaRPr lang="en-US" sz="2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3004" marR="133004" marT="66502" marB="66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900" b="0" dirty="0">
                          <a:latin typeface="Times New Roman" pitchFamily="18" charset="0"/>
                          <a:cs typeface="Times New Roman" pitchFamily="18" charset="0"/>
                        </a:rPr>
                        <a:t>Berkovich</a:t>
                      </a:r>
                      <a:endParaRPr lang="en-US" sz="2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3004" marR="133004" marT="66502" marB="6650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793">
                <a:tc>
                  <a:txBody>
                    <a:bodyPr/>
                    <a:lstStyle/>
                    <a:p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Loads chosen</a:t>
                      </a:r>
                    </a:p>
                  </a:txBody>
                  <a:tcPr marL="133004" marR="133004" marT="66502" marB="66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2, 4, 6, 8 &amp; 10 mN</a:t>
                      </a:r>
                    </a:p>
                  </a:txBody>
                  <a:tcPr marL="133004" marR="133004" marT="66502" marB="6650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349">
                <a:tc rowSpan="2">
                  <a:txBody>
                    <a:bodyPr/>
                    <a:lstStyle/>
                    <a:p>
                      <a:pPr algn="ctr"/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Surface roughness</a:t>
                      </a:r>
                    </a:p>
                  </a:txBody>
                  <a:tcPr marL="133004" marR="133004" marT="66502" marB="665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900" baseline="-25000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 = 3.71 nm</a:t>
                      </a:r>
                    </a:p>
                  </a:txBody>
                  <a:tcPr marL="133004" marR="133004" marT="66502" marB="6650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349">
                <a:tc vMerge="1">
                  <a:txBody>
                    <a:bodyPr/>
                    <a:lstStyle/>
                    <a:p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900" baseline="-25000" dirty="0"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r>
                        <a:rPr lang="en-US" sz="2900" dirty="0">
                          <a:latin typeface="Times New Roman" pitchFamily="18" charset="0"/>
                          <a:cs typeface="Times New Roman" pitchFamily="18" charset="0"/>
                        </a:rPr>
                        <a:t> =</a:t>
                      </a:r>
                      <a:r>
                        <a:rPr lang="en-US" sz="2900" baseline="0" dirty="0">
                          <a:latin typeface="Times New Roman" pitchFamily="18" charset="0"/>
                          <a:cs typeface="Times New Roman" pitchFamily="18" charset="0"/>
                        </a:rPr>
                        <a:t> 4.61 nm</a:t>
                      </a:r>
                      <a:endParaRPr lang="en-US" sz="2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3004" marR="133004" marT="66502" marB="6650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" name="Rectangle 78"/>
          <p:cNvSpPr/>
          <p:nvPr/>
        </p:nvSpPr>
        <p:spPr>
          <a:xfrm>
            <a:off x="2324646" y="18906774"/>
            <a:ext cx="10418618" cy="629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491" b="1" dirty="0">
                <a:latin typeface="Arial" panose="020B0604020202020204" pitchFamily="34" charset="0"/>
                <a:cs typeface="Arial" panose="020B0604020202020204" pitchFamily="34" charset="0"/>
              </a:rPr>
              <a:t>Table.1. </a:t>
            </a:r>
            <a:r>
              <a:rPr lang="en-US" sz="3491" dirty="0">
                <a:latin typeface="Arial" panose="020B0604020202020204" pitchFamily="34" charset="0"/>
                <a:cs typeface="Arial" panose="020B0604020202020204" pitchFamily="34" charset="0"/>
              </a:rPr>
              <a:t>Name of the table</a:t>
            </a:r>
          </a:p>
        </p:txBody>
      </p:sp>
      <p:sp>
        <p:nvSpPr>
          <p:cNvPr id="66" name="TextBox 4"/>
          <p:cNvSpPr txBox="1">
            <a:spLocks noChangeArrowheads="1"/>
          </p:cNvSpPr>
          <p:nvPr/>
        </p:nvSpPr>
        <p:spPr bwMode="auto">
          <a:xfrm>
            <a:off x="1274620" y="42228654"/>
            <a:ext cx="29925818" cy="6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491" b="1" dirty="0">
                <a:latin typeface="Arial" panose="020B0604020202020204" pitchFamily="34" charset="0"/>
                <a:cs typeface="Arial" panose="020B0604020202020204" pitchFamily="34" charset="0"/>
              </a:rPr>
              <a:t>Presented at International Conference on Advanced Ceramics for Sustainability (Cera4S) 28th – 30th November 2024, IIT Madras India.</a:t>
            </a:r>
            <a:endParaRPr lang="en-US" sz="349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31193D-576C-4DC0-8CEB-266DAC0E8004}"/>
              </a:ext>
            </a:extLst>
          </p:cNvPr>
          <p:cNvSpPr/>
          <p:nvPr/>
        </p:nvSpPr>
        <p:spPr>
          <a:xfrm>
            <a:off x="27682538" y="170873"/>
            <a:ext cx="4626262" cy="4401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3004" tIns="66502" rIns="133004" bIns="66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73" dirty="0">
                <a:latin typeface="Arial" panose="020B0604020202020204" pitchFamily="34" charset="0"/>
                <a:cs typeface="Arial" panose="020B0604020202020204" pitchFamily="34" charset="0"/>
              </a:rPr>
              <a:t>Institute /University Logo here</a:t>
            </a:r>
            <a:endParaRPr lang="en-IN" sz="407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061959-E5A3-41AA-BAAC-983CA1A8F5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77793"/>
            <a:ext cx="5119520" cy="4294207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628579B0-628D-44E4-994F-5DD58061B34D}"/>
              </a:ext>
            </a:extLst>
          </p:cNvPr>
          <p:cNvSpPr txBox="1"/>
          <p:nvPr/>
        </p:nvSpPr>
        <p:spPr>
          <a:xfrm>
            <a:off x="2415727" y="6952062"/>
            <a:ext cx="8009851" cy="497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Presentation Flow</a:t>
            </a:r>
            <a:endParaRPr lang="en-IN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Introduction/Background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Materials and Methods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122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IITM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NVRK</dc:creator>
  <cp:lastModifiedBy>mohan</cp:lastModifiedBy>
  <cp:revision>74</cp:revision>
  <dcterms:created xsi:type="dcterms:W3CDTF">2012-01-08T05:14:55Z</dcterms:created>
  <dcterms:modified xsi:type="dcterms:W3CDTF">2024-10-26T20:12:07Z</dcterms:modified>
</cp:coreProperties>
</file>